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6" r:id="rId2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1" Type="http://schemas.openxmlformats.org/officeDocument/2006/relationships/slide" Target="slides/slide1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1" name="Google Shape;5001;p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93.png"/><Relationship Id="rId4" Type="http://schemas.openxmlformats.org/officeDocument/2006/relationships/image" Target="../media/image215.jpg"/><Relationship Id="rId5" Type="http://schemas.openxmlformats.org/officeDocument/2006/relationships/image" Target="../media/image204.jpg"/><Relationship Id="rId6" Type="http://schemas.openxmlformats.org/officeDocument/2006/relationships/image" Target="../media/image213.jpg"/></Relationships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3" name="Google Shape;5003;p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62" y="0"/>
            <a:ext cx="2700337" cy="20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4" name="Google Shape;5004;p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19475" cy="19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5005" name="Google Shape;5005;p69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br>
              <a:rPr lang="zh-CN"/>
            </a:b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6" name="Google Shape;5006;p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887" y="2518172"/>
            <a:ext cx="3059112" cy="195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7" name="Google Shape;5007;p6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2511028" cy="19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5008" name="Google Shape;5008;p697"/>
          <p:cNvSpPr/>
          <p:nvPr/>
        </p:nvSpPr>
        <p:spPr>
          <a:xfrm>
            <a:off x="170725" y="1993106"/>
            <a:ext cx="347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00FF"/>
                </a:solidFill>
                <a:latin typeface="Arial"/>
                <a:ea typeface="Arial"/>
                <a:cs typeface="Arial"/>
                <a:sym typeface="Arial"/>
              </a:rPr>
              <a:t>air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697"/>
          <p:cNvSpPr/>
          <p:nvPr/>
        </p:nvSpPr>
        <p:spPr>
          <a:xfrm>
            <a:off x="5508062" y="1993106"/>
            <a:ext cx="35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697"/>
          <p:cNvSpPr/>
          <p:nvPr/>
        </p:nvSpPr>
        <p:spPr>
          <a:xfrm>
            <a:off x="250825" y="4516040"/>
            <a:ext cx="406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solid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1" name="Google Shape;5011;p697"/>
          <p:cNvSpPr/>
          <p:nvPr/>
        </p:nvSpPr>
        <p:spPr>
          <a:xfrm>
            <a:off x="5002979" y="4462463"/>
            <a:ext cx="3890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water pollution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2" name="Google Shape;5012;p697"/>
          <p:cNvSpPr txBox="1"/>
          <p:nvPr/>
        </p:nvSpPr>
        <p:spPr>
          <a:xfrm>
            <a:off x="3084887" y="21314"/>
            <a:ext cx="3000000" cy="5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E701"/>
                </a:solidFill>
                <a:latin typeface="Arial"/>
                <a:ea typeface="Arial"/>
                <a:cs typeface="Arial"/>
                <a:sym typeface="Arial"/>
              </a:rPr>
              <a:t>e :</a:t>
            </a:r>
            <a:endParaRPr b="1" i="0" sz="3000" u="none" cap="none" strike="noStrike">
              <a:solidFill>
                <a:srgbClr val="FFE70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